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9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HAN HUMAM" initials="PH" lastIdx="1" clrIdx="0">
    <p:extLst>
      <p:ext uri="{19B8F6BF-5375-455C-9EA6-DF929625EA0E}">
        <p15:presenceInfo xmlns:p15="http://schemas.microsoft.com/office/powerpoint/2012/main" userId="be1ebcbaf1ece6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82563CB-8677-43C5-B1A6-A4C0D345E4FA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CD53AB9-17B4-4635-951B-D90533B9FD1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791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63CB-8677-43C5-B1A6-A4C0D345E4FA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3AB9-17B4-4635-951B-D90533B9F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628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63CB-8677-43C5-B1A6-A4C0D345E4FA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3AB9-17B4-4635-951B-D90533B9FD1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92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63CB-8677-43C5-B1A6-A4C0D345E4FA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3AB9-17B4-4635-951B-D90533B9FD1D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186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63CB-8677-43C5-B1A6-A4C0D345E4FA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3AB9-17B4-4635-951B-D90533B9F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627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63CB-8677-43C5-B1A6-A4C0D345E4FA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3AB9-17B4-4635-951B-D90533B9FD1D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249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63CB-8677-43C5-B1A6-A4C0D345E4FA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3AB9-17B4-4635-951B-D90533B9FD1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530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63CB-8677-43C5-B1A6-A4C0D345E4FA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3AB9-17B4-4635-951B-D90533B9FD1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39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63CB-8677-43C5-B1A6-A4C0D345E4FA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3AB9-17B4-4635-951B-D90533B9FD1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036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63CB-8677-43C5-B1A6-A4C0D345E4FA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3AB9-17B4-4635-951B-D90533B9F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169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63CB-8677-43C5-B1A6-A4C0D345E4FA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3AB9-17B4-4635-951B-D90533B9FD1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902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63CB-8677-43C5-B1A6-A4C0D345E4FA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3AB9-17B4-4635-951B-D90533B9F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512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63CB-8677-43C5-B1A6-A4C0D345E4FA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3AB9-17B4-4635-951B-D90533B9FD1D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143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63CB-8677-43C5-B1A6-A4C0D345E4FA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3AB9-17B4-4635-951B-D90533B9FD1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04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63CB-8677-43C5-B1A6-A4C0D345E4FA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3AB9-17B4-4635-951B-D90533B9F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59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63CB-8677-43C5-B1A6-A4C0D345E4FA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3AB9-17B4-4635-951B-D90533B9FD1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34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63CB-8677-43C5-B1A6-A4C0D345E4FA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3AB9-17B4-4635-951B-D90533B9F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134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90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82563CB-8677-43C5-B1A6-A4C0D345E4FA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D53AB9-17B4-4635-951B-D90533B9F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41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05F1-0667-FDE9-5987-BE4B31C9A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674"/>
            <a:ext cx="9144000" cy="3253289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 fontScale="90000"/>
          </a:bodyPr>
          <a:lstStyle/>
          <a:p>
            <a:r>
              <a:rPr lang="en-IN" sz="4800" b="1" dirty="0">
                <a:solidFill>
                  <a:srgbClr val="00B0F0"/>
                </a:solidFill>
              </a:rPr>
              <a:t>Cyber Security-</a:t>
            </a:r>
            <a:r>
              <a:rPr lang="en-IN" sz="4800" b="1" dirty="0" err="1">
                <a:solidFill>
                  <a:srgbClr val="00B0F0"/>
                </a:solidFill>
              </a:rPr>
              <a:t>Novembar</a:t>
            </a:r>
            <a:r>
              <a:rPr lang="en-IN" sz="4800" b="1" dirty="0">
                <a:solidFill>
                  <a:srgbClr val="00B0F0"/>
                </a:solidFill>
              </a:rPr>
              <a:t> 2022 Batch</a:t>
            </a:r>
            <a:br>
              <a:rPr lang="en-IN" sz="4800" b="1" dirty="0">
                <a:solidFill>
                  <a:srgbClr val="00B0F0"/>
                </a:solidFill>
              </a:rPr>
            </a:br>
            <a:br>
              <a:rPr lang="en-IN" sz="4800" b="1" dirty="0">
                <a:solidFill>
                  <a:srgbClr val="00B0F0"/>
                </a:solidFill>
              </a:rPr>
            </a:br>
            <a:r>
              <a:rPr lang="en-IN" sz="4800" b="1" dirty="0">
                <a:solidFill>
                  <a:srgbClr val="00B0F0"/>
                </a:solidFill>
              </a:rPr>
              <a:t>Major Project</a:t>
            </a:r>
            <a:br>
              <a:rPr lang="en-IN" sz="4800" b="1" dirty="0">
                <a:solidFill>
                  <a:srgbClr val="00B0F0"/>
                </a:solidFill>
              </a:rPr>
            </a:br>
            <a:br>
              <a:rPr lang="en-IN" sz="4800" b="1" dirty="0">
                <a:solidFill>
                  <a:srgbClr val="00B0F0"/>
                </a:solidFill>
              </a:rPr>
            </a:br>
            <a:r>
              <a:rPr lang="en-IN" sz="4800" b="1" dirty="0" err="1">
                <a:solidFill>
                  <a:srgbClr val="00B0F0"/>
                </a:solidFill>
              </a:rPr>
              <a:t>Project</a:t>
            </a:r>
            <a:r>
              <a:rPr lang="en-IN" sz="4800" b="1" dirty="0">
                <a:solidFill>
                  <a:srgbClr val="00B0F0"/>
                </a:solidFill>
              </a:rPr>
              <a:t> Title - </a:t>
            </a:r>
            <a:r>
              <a:rPr lang="en-IN" sz="4800" b="1" dirty="0" err="1">
                <a:solidFill>
                  <a:srgbClr val="00B0F0"/>
                </a:solidFill>
              </a:rPr>
              <a:t>KeyLogger</a:t>
            </a:r>
            <a:endParaRPr lang="en-IN" sz="4800" b="1" dirty="0">
              <a:solidFill>
                <a:srgbClr val="00B0F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DBFA5-20DB-50DD-588A-421C1E7E6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sz="2800" b="1" dirty="0">
                <a:solidFill>
                  <a:srgbClr val="00B0F0"/>
                </a:solidFill>
              </a:rPr>
              <a:t>Pathan </a:t>
            </a:r>
            <a:r>
              <a:rPr lang="en-IN" sz="2800" b="1" dirty="0" err="1">
                <a:solidFill>
                  <a:srgbClr val="00B0F0"/>
                </a:solidFill>
              </a:rPr>
              <a:t>HumamKhan</a:t>
            </a:r>
            <a:r>
              <a:rPr lang="en-IN" sz="2800" b="1" dirty="0">
                <a:solidFill>
                  <a:srgbClr val="00B0F0"/>
                </a:solidFill>
              </a:rPr>
              <a:t> H.</a:t>
            </a:r>
          </a:p>
          <a:p>
            <a:r>
              <a:rPr lang="en-IN" sz="2800" b="1" dirty="0">
                <a:solidFill>
                  <a:srgbClr val="00B0F0"/>
                </a:solidFill>
              </a:rPr>
              <a:t>Networking With Cyber Security And Ethical Hacking</a:t>
            </a:r>
          </a:p>
          <a:p>
            <a:r>
              <a:rPr lang="en-IN" sz="2800" b="1" dirty="0">
                <a:solidFill>
                  <a:srgbClr val="00B0F0"/>
                </a:solidFill>
              </a:rPr>
              <a:t>Tops Technologies</a:t>
            </a:r>
          </a:p>
          <a:p>
            <a:r>
              <a:rPr lang="en-IN" sz="2800" b="1" dirty="0">
                <a:solidFill>
                  <a:srgbClr val="00B0F0"/>
                </a:solidFill>
              </a:rPr>
              <a:t>Contact-8485951622   Email-humamstudy@gmail.com</a:t>
            </a:r>
          </a:p>
        </p:txBody>
      </p:sp>
    </p:spTree>
    <p:extLst>
      <p:ext uri="{BB962C8B-B14F-4D97-AF65-F5344CB8AC3E}">
        <p14:creationId xmlns:p14="http://schemas.microsoft.com/office/powerpoint/2010/main" val="3312228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4D28-2A54-0407-38A4-8C1E403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Steps Involved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BFE61C-1332-192A-FF53-F21061F31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1952095"/>
            <a:ext cx="5470525" cy="295381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3F86AC-86CD-918B-D479-DCA2494DD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000" dirty="0"/>
              <a:t>Hence host is not assigned</a:t>
            </a:r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We have to set</a:t>
            </a:r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Type set host (IP address)</a:t>
            </a:r>
          </a:p>
        </p:txBody>
      </p:sp>
    </p:spTree>
    <p:extLst>
      <p:ext uri="{BB962C8B-B14F-4D97-AF65-F5344CB8AC3E}">
        <p14:creationId xmlns:p14="http://schemas.microsoft.com/office/powerpoint/2010/main" val="341207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4D28-2A54-0407-38A4-8C1E403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Steps Involved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65BDC7-4BF1-C5B6-257C-3C49A062D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1964290"/>
            <a:ext cx="5470525" cy="2929421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3F86AC-86CD-918B-D479-DCA2494DD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000" dirty="0"/>
              <a:t>Type show options command</a:t>
            </a:r>
          </a:p>
          <a:p>
            <a:pPr algn="ctr"/>
            <a:endParaRPr lang="en-IN" sz="2000" dirty="0"/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To check the host and port</a:t>
            </a:r>
          </a:p>
        </p:txBody>
      </p:sp>
    </p:spTree>
    <p:extLst>
      <p:ext uri="{BB962C8B-B14F-4D97-AF65-F5344CB8AC3E}">
        <p14:creationId xmlns:p14="http://schemas.microsoft.com/office/powerpoint/2010/main" val="3824659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4D28-2A54-0407-38A4-8C1E403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Steps Involved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AC51D8-557D-FB0B-54BF-F15822F4F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1965677"/>
            <a:ext cx="5470525" cy="292664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3F86AC-86CD-918B-D479-DCA2494DD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IN" sz="2000" dirty="0"/>
              <a:t>Type run command </a:t>
            </a:r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To run the program</a:t>
            </a:r>
          </a:p>
          <a:p>
            <a:pPr algn="ctr"/>
            <a:endParaRPr lang="en-IN" sz="2000" dirty="0"/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Copy the code</a:t>
            </a:r>
          </a:p>
        </p:txBody>
      </p:sp>
    </p:spTree>
    <p:extLst>
      <p:ext uri="{BB962C8B-B14F-4D97-AF65-F5344CB8AC3E}">
        <p14:creationId xmlns:p14="http://schemas.microsoft.com/office/powerpoint/2010/main" val="1963923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4D28-2A54-0407-38A4-8C1E403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671" y="798974"/>
            <a:ext cx="3273099" cy="1109340"/>
          </a:xfrm>
          <a:solidFill>
            <a:srgbClr val="002060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Steps Involved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A39FCC-2C9B-86B2-EB7E-B62D7657B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1700385"/>
            <a:ext cx="5470525" cy="3457231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3F86AC-86CD-918B-D479-DCA2494DD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671" y="2782957"/>
            <a:ext cx="3275013" cy="2670715"/>
          </a:xfrm>
        </p:spPr>
        <p:txBody>
          <a:bodyPr>
            <a:normAutofit lnSpcReduction="10000"/>
          </a:bodyPr>
          <a:lstStyle/>
          <a:p>
            <a:pPr algn="ctr"/>
            <a:r>
              <a:rPr lang="en-IN" sz="2000" dirty="0"/>
              <a:t>Create text file and paste the copied code</a:t>
            </a:r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Save file as file name with bat or any other extension </a:t>
            </a:r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Eg.demo.bat</a:t>
            </a:r>
          </a:p>
          <a:p>
            <a:pPr algn="ctr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68364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4D28-2A54-0407-38A4-8C1E403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Steps Involved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036AD8-805A-48F0-7FB4-1F2A93004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356" y="2388780"/>
            <a:ext cx="4016088" cy="208044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3F86AC-86CD-918B-D479-DCA2494DD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endParaRPr lang="en-IN" sz="2800" dirty="0"/>
          </a:p>
          <a:p>
            <a:pPr algn="ctr"/>
            <a:r>
              <a:rPr lang="en-IN" sz="2800" dirty="0"/>
              <a:t>Run the file</a:t>
            </a:r>
          </a:p>
        </p:txBody>
      </p:sp>
    </p:spTree>
    <p:extLst>
      <p:ext uri="{BB962C8B-B14F-4D97-AF65-F5344CB8AC3E}">
        <p14:creationId xmlns:p14="http://schemas.microsoft.com/office/powerpoint/2010/main" val="1785725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4D28-2A54-0407-38A4-8C1E403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Steps Involved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82BDC6-419D-B2FD-80EF-23FF26231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2165775"/>
            <a:ext cx="5470525" cy="252645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3F86AC-86CD-918B-D479-DCA2494DD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671" y="3145857"/>
            <a:ext cx="3275013" cy="2248181"/>
          </a:xfrm>
        </p:spPr>
        <p:txBody>
          <a:bodyPr>
            <a:normAutofit/>
          </a:bodyPr>
          <a:lstStyle/>
          <a:p>
            <a:pPr algn="ctr"/>
            <a:endParaRPr lang="en-IN" sz="2800" dirty="0"/>
          </a:p>
          <a:p>
            <a:pPr algn="ctr"/>
            <a:r>
              <a:rPr lang="en-IN" sz="2800" dirty="0" err="1"/>
              <a:t>KeyLogger</a:t>
            </a:r>
            <a:r>
              <a:rPr lang="en-IN" sz="2800" dirty="0"/>
              <a:t> is connected</a:t>
            </a:r>
          </a:p>
        </p:txBody>
      </p:sp>
    </p:spTree>
    <p:extLst>
      <p:ext uri="{BB962C8B-B14F-4D97-AF65-F5344CB8AC3E}">
        <p14:creationId xmlns:p14="http://schemas.microsoft.com/office/powerpoint/2010/main" val="4292400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4D28-2A54-0407-38A4-8C1E403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Steps Involved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3F86AC-86CD-918B-D479-DCA2494DD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671" y="3145857"/>
            <a:ext cx="3275013" cy="2248181"/>
          </a:xfrm>
        </p:spPr>
        <p:txBody>
          <a:bodyPr>
            <a:normAutofit/>
          </a:bodyPr>
          <a:lstStyle/>
          <a:p>
            <a:pPr algn="ctr"/>
            <a:r>
              <a:rPr lang="en-IN" sz="2800" dirty="0"/>
              <a:t>Search on Google 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55E5F9A-15D5-A2B4-88A0-B8FF666FD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1906457"/>
            <a:ext cx="5470525" cy="3077170"/>
          </a:xfrm>
        </p:spPr>
      </p:pic>
    </p:spTree>
    <p:extLst>
      <p:ext uri="{BB962C8B-B14F-4D97-AF65-F5344CB8AC3E}">
        <p14:creationId xmlns:p14="http://schemas.microsoft.com/office/powerpoint/2010/main" val="4027268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4D28-2A54-0407-38A4-8C1E403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Steps Involved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3F86AC-86CD-918B-D479-DCA2494DD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671" y="3145857"/>
            <a:ext cx="3275013" cy="2248181"/>
          </a:xfrm>
        </p:spPr>
        <p:txBody>
          <a:bodyPr>
            <a:normAutofit/>
          </a:bodyPr>
          <a:lstStyle/>
          <a:p>
            <a:pPr algn="ctr"/>
            <a:r>
              <a:rPr lang="en-IN" sz="2800" dirty="0"/>
              <a:t>Type cd Output</a:t>
            </a:r>
          </a:p>
          <a:p>
            <a:pPr algn="ctr"/>
            <a:r>
              <a:rPr lang="en-IN" sz="2800" dirty="0"/>
              <a:t>To show the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ABA4FE-A1A7-25DB-DF35-118915247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2484242"/>
            <a:ext cx="5470525" cy="2697358"/>
          </a:xfrm>
        </p:spPr>
      </p:pic>
    </p:spTree>
    <p:extLst>
      <p:ext uri="{BB962C8B-B14F-4D97-AF65-F5344CB8AC3E}">
        <p14:creationId xmlns:p14="http://schemas.microsoft.com/office/powerpoint/2010/main" val="359222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4D28-2A54-0407-38A4-8C1E403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Steps Involved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3F86AC-86CD-918B-D479-DCA2494DD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671" y="3145857"/>
            <a:ext cx="3275013" cy="2248181"/>
          </a:xfrm>
        </p:spPr>
        <p:txBody>
          <a:bodyPr>
            <a:normAutofit/>
          </a:bodyPr>
          <a:lstStyle/>
          <a:p>
            <a:pPr algn="ctr"/>
            <a:r>
              <a:rPr lang="en-IN" sz="2800" dirty="0"/>
              <a:t>Type ls to</a:t>
            </a:r>
          </a:p>
          <a:p>
            <a:pPr algn="ctr"/>
            <a:r>
              <a:rPr lang="en-IN" sz="2800" dirty="0"/>
              <a:t>list the results of output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483261-1BAE-A7C5-5D1A-65A95C10D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2496293"/>
            <a:ext cx="5470525" cy="2524886"/>
          </a:xfrm>
        </p:spPr>
      </p:pic>
    </p:spTree>
    <p:extLst>
      <p:ext uri="{BB962C8B-B14F-4D97-AF65-F5344CB8AC3E}">
        <p14:creationId xmlns:p14="http://schemas.microsoft.com/office/powerpoint/2010/main" val="1072195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4D28-2A54-0407-38A4-8C1E403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Steps Involved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3F86AC-86CD-918B-D479-DCA2494DD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671" y="3145857"/>
            <a:ext cx="3275013" cy="2248181"/>
          </a:xfrm>
        </p:spPr>
        <p:txBody>
          <a:bodyPr>
            <a:normAutofit/>
          </a:bodyPr>
          <a:lstStyle/>
          <a:p>
            <a:pPr algn="ctr"/>
            <a:r>
              <a:rPr lang="en-IN" sz="2800" dirty="0"/>
              <a:t>Type cat followed by victim output file name to show the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B051A0-D33A-AFF7-6C1B-E27963650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1949380"/>
            <a:ext cx="5470525" cy="2959241"/>
          </a:xfrm>
        </p:spPr>
      </p:pic>
    </p:spTree>
    <p:extLst>
      <p:ext uri="{BB962C8B-B14F-4D97-AF65-F5344CB8AC3E}">
        <p14:creationId xmlns:p14="http://schemas.microsoft.com/office/powerpoint/2010/main" val="4280893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4D28-2A54-0407-38A4-8C1E403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FE814-C981-5C87-DC9F-E3CC52057C77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b="1" dirty="0" err="1"/>
              <a:t>KeyLogger</a:t>
            </a:r>
            <a:endParaRPr lang="en-IN" b="1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/>
              <a:t>Steps Involved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/>
              <a:t>Conclusion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/>
              <a:t>Security Concerns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/>
              <a:t>Prevention</a:t>
            </a:r>
          </a:p>
        </p:txBody>
      </p:sp>
    </p:spTree>
    <p:extLst>
      <p:ext uri="{BB962C8B-B14F-4D97-AF65-F5344CB8AC3E}">
        <p14:creationId xmlns:p14="http://schemas.microsoft.com/office/powerpoint/2010/main" val="2382857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4D28-2A54-0407-38A4-8C1E403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FE814-C981-5C87-DC9F-E3CC52057C77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b="1" dirty="0"/>
              <a:t>The purpose of using keylogger is to record victims activities and gets the recorded details</a:t>
            </a:r>
          </a:p>
        </p:txBody>
      </p:sp>
    </p:spTree>
    <p:extLst>
      <p:ext uri="{BB962C8B-B14F-4D97-AF65-F5344CB8AC3E}">
        <p14:creationId xmlns:p14="http://schemas.microsoft.com/office/powerpoint/2010/main" val="499961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4D28-2A54-0407-38A4-8C1E403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Security Concern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FE814-C981-5C87-DC9F-E3CC52057C77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b="1" dirty="0"/>
              <a:t>Hackers may use the keylogger malware to gain our personal and important data such as bank detail , secret pins or social network numbers. Along with this they gets personal data like photos clicked , messages, cell phone contacts, video etc.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/>
              <a:t>It can create lots of issues to the victims. </a:t>
            </a:r>
          </a:p>
        </p:txBody>
      </p:sp>
    </p:spTree>
    <p:extLst>
      <p:ext uri="{BB962C8B-B14F-4D97-AF65-F5344CB8AC3E}">
        <p14:creationId xmlns:p14="http://schemas.microsoft.com/office/powerpoint/2010/main" val="1896371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4D28-2A54-0407-38A4-8C1E403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Prevention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FE814-C981-5C87-DC9F-E3CC52057C77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b="1" dirty="0"/>
              <a:t>Do not download any software or documentations from unknown sites.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/>
              <a:t>Keep anti-virus software updated.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/>
              <a:t>Try to use virtual keyboard which will prevent from keystrokes.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/>
              <a:t>Use two-factor authentication method on important sites like banking.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b="1" dirty="0"/>
              <a:t>Use firewall and password manager to prevent getting password through keystrokes.</a:t>
            </a:r>
          </a:p>
        </p:txBody>
      </p:sp>
    </p:spTree>
    <p:extLst>
      <p:ext uri="{BB962C8B-B14F-4D97-AF65-F5344CB8AC3E}">
        <p14:creationId xmlns:p14="http://schemas.microsoft.com/office/powerpoint/2010/main" val="1690279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5BEDA9-ADD6-69BD-869F-9707D771AC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22948" y="982663"/>
            <a:ext cx="9877562" cy="4669992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08783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4D28-2A54-0407-38A4-8C1E403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Keylogger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FE814-C981-5C87-DC9F-E3CC52057C77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600" b="1" dirty="0"/>
              <a:t>Keyloggers or keystroke loggers are software programs or hardware devices that track the activities (keys pressed) of a keyboard. Keyloggers are a form of spyware where users are unaware their actions are being tracked.</a:t>
            </a:r>
          </a:p>
          <a:p>
            <a:pPr marL="0" indent="0">
              <a:buNone/>
            </a:pP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1102923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4D28-2A54-0407-38A4-8C1E403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Steps Involved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62FBFA3-FE8F-6BD7-62DE-766345A5C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1890415"/>
            <a:ext cx="5470525" cy="307717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3F86AC-86CD-918B-D479-DCA2494DD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000" dirty="0"/>
              <a:t>Go to GOOGLE and type </a:t>
            </a:r>
            <a:r>
              <a:rPr lang="en-IN" sz="2000" dirty="0" err="1"/>
              <a:t>Hatkey</a:t>
            </a:r>
            <a:r>
              <a:rPr lang="en-IN" sz="2000" dirty="0"/>
              <a:t> </a:t>
            </a:r>
            <a:r>
              <a:rPr lang="en-IN" sz="2000" dirty="0" err="1"/>
              <a:t>github</a:t>
            </a:r>
            <a:r>
              <a:rPr lang="en-IN" sz="2000" dirty="0"/>
              <a:t> </a:t>
            </a:r>
          </a:p>
          <a:p>
            <a:pPr algn="ctr"/>
            <a:r>
              <a:rPr lang="en-IN" sz="2000" dirty="0"/>
              <a:t>Click on the 1</a:t>
            </a:r>
            <a:r>
              <a:rPr lang="en-IN" sz="2000" baseline="30000" dirty="0"/>
              <a:t>st</a:t>
            </a:r>
            <a:r>
              <a:rPr lang="en-IN" sz="2000" dirty="0"/>
              <a:t> link</a:t>
            </a:r>
          </a:p>
        </p:txBody>
      </p:sp>
    </p:spTree>
    <p:extLst>
      <p:ext uri="{BB962C8B-B14F-4D97-AF65-F5344CB8AC3E}">
        <p14:creationId xmlns:p14="http://schemas.microsoft.com/office/powerpoint/2010/main" val="2223995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4D28-2A54-0407-38A4-8C1E403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Steps Involved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62FBFA3-FE8F-6BD7-62DE-766345A5C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418138" y="1890415"/>
            <a:ext cx="5470525" cy="307717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3F86AC-86CD-918B-D479-DCA2494DD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000" dirty="0"/>
              <a:t>Click on Code Button And Copy the Link</a:t>
            </a:r>
          </a:p>
        </p:txBody>
      </p:sp>
    </p:spTree>
    <p:extLst>
      <p:ext uri="{BB962C8B-B14F-4D97-AF65-F5344CB8AC3E}">
        <p14:creationId xmlns:p14="http://schemas.microsoft.com/office/powerpoint/2010/main" val="2575287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4D28-2A54-0407-38A4-8C1E403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Steps Involved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01C85F-0927-AF90-8A79-39FDE871E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1924692"/>
            <a:ext cx="5470525" cy="300861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3F86AC-86CD-918B-D479-DCA2494DD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000" dirty="0"/>
              <a:t>Open Kali Linux Terminal and type git clone along with Link copied.</a:t>
            </a:r>
          </a:p>
        </p:txBody>
      </p:sp>
    </p:spTree>
    <p:extLst>
      <p:ext uri="{BB962C8B-B14F-4D97-AF65-F5344CB8AC3E}">
        <p14:creationId xmlns:p14="http://schemas.microsoft.com/office/powerpoint/2010/main" val="2271026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4D28-2A54-0407-38A4-8C1E403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Steps Involved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4477E4-6CE4-4EE7-B629-8E7CB7160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1910353"/>
            <a:ext cx="5470525" cy="303729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3F86AC-86CD-918B-D479-DCA2494DD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000" dirty="0"/>
              <a:t>Type ls to list items</a:t>
            </a:r>
          </a:p>
          <a:p>
            <a:pPr algn="ctr"/>
            <a:r>
              <a:rPr lang="en-IN" sz="2000" dirty="0"/>
              <a:t>Type Cd </a:t>
            </a:r>
            <a:r>
              <a:rPr lang="en-IN" sz="2000" dirty="0" err="1"/>
              <a:t>Hatkey</a:t>
            </a:r>
            <a:r>
              <a:rPr lang="en-IN" sz="2000" dirty="0"/>
              <a:t> to change directory</a:t>
            </a:r>
          </a:p>
          <a:p>
            <a:pPr algn="ctr"/>
            <a:r>
              <a:rPr lang="en-IN" sz="2000" dirty="0"/>
              <a:t>Type ls to list items in </a:t>
            </a:r>
            <a:r>
              <a:rPr lang="en-IN" sz="2000" dirty="0" err="1"/>
              <a:t>Hatkey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57544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4D28-2A54-0407-38A4-8C1E403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Steps Involved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80738B-7274-D3BD-99CA-0A7E708D7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1903432"/>
            <a:ext cx="5470525" cy="305113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3F86AC-86CD-918B-D479-DCA2494DD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000" dirty="0"/>
              <a:t>Type python2 HatKey.py</a:t>
            </a:r>
          </a:p>
          <a:p>
            <a:pPr algn="ctr"/>
            <a:r>
              <a:rPr lang="en-IN" sz="2000" dirty="0"/>
              <a:t>To run program</a:t>
            </a:r>
          </a:p>
        </p:txBody>
      </p:sp>
    </p:spTree>
    <p:extLst>
      <p:ext uri="{BB962C8B-B14F-4D97-AF65-F5344CB8AC3E}">
        <p14:creationId xmlns:p14="http://schemas.microsoft.com/office/powerpoint/2010/main" val="39564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4D28-2A54-0407-38A4-8C1E403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Steps Involved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60847E-369A-F534-3C55-73FFDE510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1932731"/>
            <a:ext cx="5470525" cy="299253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3F86AC-86CD-918B-D479-DCA2494DD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000" dirty="0"/>
              <a:t>Run show command</a:t>
            </a:r>
          </a:p>
          <a:p>
            <a:pPr algn="ctr"/>
            <a:r>
              <a:rPr lang="en-IN" sz="2000" dirty="0"/>
              <a:t>To know host and port</a:t>
            </a:r>
          </a:p>
        </p:txBody>
      </p:sp>
    </p:spTree>
    <p:extLst>
      <p:ext uri="{BB962C8B-B14F-4D97-AF65-F5344CB8AC3E}">
        <p14:creationId xmlns:p14="http://schemas.microsoft.com/office/powerpoint/2010/main" val="27669510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225</TotalTime>
  <Words>400</Words>
  <Application>Microsoft Office PowerPoint</Application>
  <PresentationFormat>Widescreen</PresentationFormat>
  <Paragraphs>82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Garamond</vt:lpstr>
      <vt:lpstr>Wingdings</vt:lpstr>
      <vt:lpstr>Organic</vt:lpstr>
      <vt:lpstr>Cyber Security-Novembar 2022 Batch  Major Project  Project Title - KeyLogger</vt:lpstr>
      <vt:lpstr>Content</vt:lpstr>
      <vt:lpstr>Keylogger</vt:lpstr>
      <vt:lpstr>Steps Involved</vt:lpstr>
      <vt:lpstr>Steps Involved</vt:lpstr>
      <vt:lpstr>Steps Involved</vt:lpstr>
      <vt:lpstr>Steps Involved</vt:lpstr>
      <vt:lpstr>Steps Involved</vt:lpstr>
      <vt:lpstr>Steps Involved</vt:lpstr>
      <vt:lpstr>Steps Involved</vt:lpstr>
      <vt:lpstr>Steps Involved</vt:lpstr>
      <vt:lpstr>Steps Involved</vt:lpstr>
      <vt:lpstr>Steps Involved</vt:lpstr>
      <vt:lpstr>Steps Involved</vt:lpstr>
      <vt:lpstr>Steps Involved</vt:lpstr>
      <vt:lpstr>Steps Involved</vt:lpstr>
      <vt:lpstr>Steps Involved</vt:lpstr>
      <vt:lpstr>Steps Involved</vt:lpstr>
      <vt:lpstr>Steps Involved</vt:lpstr>
      <vt:lpstr>Conclusion</vt:lpstr>
      <vt:lpstr>Security Concern</vt:lpstr>
      <vt:lpstr>Prevention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Security-Novembar 2022 Batch  Major Project  Project Title - KeyLogger</dc:title>
  <dc:creator>PATHAN HUMAM</dc:creator>
  <cp:lastModifiedBy>PATHAN HUMAM</cp:lastModifiedBy>
  <cp:revision>4</cp:revision>
  <dcterms:created xsi:type="dcterms:W3CDTF">2022-12-28T07:08:57Z</dcterms:created>
  <dcterms:modified xsi:type="dcterms:W3CDTF">2022-12-28T14:56:42Z</dcterms:modified>
</cp:coreProperties>
</file>